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11309350" cx="20104100"/>
  <p:notesSz cx="20104100" cy="1130935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GoogleSlidesCustomDataVersion2">
      <go:slidesCustomData xmlns:go="http://customooxmlschemas.google.com/" r:id="rId25" roundtripDataSignature="AMtx7mjvA9QYoMQl/krL32eGfQ2u7SPQ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11387138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C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8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8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1652ad99de_1_117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31652ad99de_1_117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9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9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1652ad99de_2_0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1652ad99de_2_0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31652ad99de_2_0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1652ad99de_2_6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1652ad99de_2_6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31652ad99de_2_6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1814203f5b_1_0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1814203f5b_1_0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g31814203f5b_1_0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16783ee58d_0_0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16783ee58d_0_0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316783ee58d_0_0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1652ad99de_2_16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1652ad99de_2_16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31652ad99de_2_16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1652ad99de_1_125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1652ad99de_1_125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31652ad99de_1_125:notes"/>
          <p:cNvSpPr txBox="1"/>
          <p:nvPr>
            <p:ph idx="12" type="sldNum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1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1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1652ad99de_1_0:notes"/>
          <p:cNvSpPr txBox="1"/>
          <p:nvPr>
            <p:ph idx="1" type="body"/>
          </p:nvPr>
        </p:nvSpPr>
        <p:spPr>
          <a:xfrm>
            <a:off x="2010410" y="5371941"/>
            <a:ext cx="16083300" cy="5089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31652ad99de_1_0:notes"/>
          <p:cNvSpPr/>
          <p:nvPr>
            <p:ph idx="2" type="sldImg"/>
          </p:nvPr>
        </p:nvSpPr>
        <p:spPr>
          <a:xfrm>
            <a:off x="3351813" y="848201"/>
            <a:ext cx="134028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4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7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7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1652ad99de_1_101:notes"/>
          <p:cNvSpPr txBox="1"/>
          <p:nvPr>
            <p:ph idx="1" type="body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31652ad99de_1_101:notes"/>
          <p:cNvSpPr/>
          <p:nvPr>
            <p:ph idx="2" type="sldImg"/>
          </p:nvPr>
        </p:nvSpPr>
        <p:spPr>
          <a:xfrm>
            <a:off x="6659563" y="1414463"/>
            <a:ext cx="6785100" cy="38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5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0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0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6:notes"/>
          <p:cNvSpPr txBox="1"/>
          <p:nvPr>
            <p:ph idx="1" type="body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6:notes"/>
          <p:cNvSpPr/>
          <p:nvPr>
            <p:ph idx="2" type="sldImg"/>
          </p:nvPr>
        </p:nvSpPr>
        <p:spPr>
          <a:xfrm>
            <a:off x="6659563" y="1414463"/>
            <a:ext cx="6784975" cy="38163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8740" y="-789172"/>
            <a:ext cx="20129562" cy="12098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3"/>
          <p:cNvPicPr preferRelativeResize="0"/>
          <p:nvPr/>
        </p:nvPicPr>
        <p:blipFill rotWithShape="1">
          <a:blip r:embed="rId3">
            <a:alphaModFix/>
          </a:blip>
          <a:srcRect b="365" l="1960" r="2315" t="38419"/>
          <a:stretch/>
        </p:blipFill>
        <p:spPr>
          <a:xfrm>
            <a:off x="0" y="0"/>
            <a:ext cx="20104099" cy="11309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13"/>
          <p:cNvGrpSpPr/>
          <p:nvPr/>
        </p:nvGrpSpPr>
        <p:grpSpPr>
          <a:xfrm>
            <a:off x="8375650" y="10531475"/>
            <a:ext cx="3894979" cy="335915"/>
            <a:chOff x="8592670" y="10723202"/>
            <a:chExt cx="3894979" cy="335915"/>
          </a:xfrm>
        </p:grpSpPr>
        <p:sp>
          <p:nvSpPr>
            <p:cNvPr id="19" name="Google Shape;19;p13"/>
            <p:cNvSpPr/>
            <p:nvPr/>
          </p:nvSpPr>
          <p:spPr>
            <a:xfrm>
              <a:off x="859267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3"/>
            <p:cNvSpPr/>
            <p:nvPr/>
          </p:nvSpPr>
          <p:spPr>
            <a:xfrm>
              <a:off x="9037546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3"/>
            <p:cNvSpPr/>
            <p:nvPr/>
          </p:nvSpPr>
          <p:spPr>
            <a:xfrm>
              <a:off x="9482433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3"/>
            <p:cNvSpPr/>
            <p:nvPr/>
          </p:nvSpPr>
          <p:spPr>
            <a:xfrm>
              <a:off x="992732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3"/>
            <p:cNvSpPr/>
            <p:nvPr/>
          </p:nvSpPr>
          <p:spPr>
            <a:xfrm>
              <a:off x="10372207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3"/>
            <p:cNvSpPr/>
            <p:nvPr/>
          </p:nvSpPr>
          <p:spPr>
            <a:xfrm>
              <a:off x="1081708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3"/>
            <p:cNvSpPr/>
            <p:nvPr/>
          </p:nvSpPr>
          <p:spPr>
            <a:xfrm>
              <a:off x="11261981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3"/>
            <p:cNvSpPr/>
            <p:nvPr/>
          </p:nvSpPr>
          <p:spPr>
            <a:xfrm>
              <a:off x="11706858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3"/>
            <p:cNvSpPr/>
            <p:nvPr/>
          </p:nvSpPr>
          <p:spPr>
            <a:xfrm>
              <a:off x="1215173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" name="Google Shape;28;p13"/>
          <p:cNvSpPr/>
          <p:nvPr/>
        </p:nvSpPr>
        <p:spPr>
          <a:xfrm>
            <a:off x="5092767" y="8274010"/>
            <a:ext cx="10694670" cy="53340"/>
          </a:xfrm>
          <a:custGeom>
            <a:rect b="b" l="l" r="r" t="t"/>
            <a:pathLst>
              <a:path extrusionOk="0" h="53340" w="10694669">
                <a:moveTo>
                  <a:pt x="10667601" y="0"/>
                </a:moveTo>
                <a:lnTo>
                  <a:pt x="26606" y="0"/>
                </a:lnTo>
                <a:lnTo>
                  <a:pt x="16264" y="2097"/>
                </a:lnTo>
                <a:lnTo>
                  <a:pt x="7806" y="7809"/>
                </a:lnTo>
                <a:lnTo>
                  <a:pt x="2095" y="16269"/>
                </a:lnTo>
                <a:lnTo>
                  <a:pt x="0" y="26606"/>
                </a:lnTo>
                <a:lnTo>
                  <a:pt x="2095" y="36942"/>
                </a:lnTo>
                <a:lnTo>
                  <a:pt x="7806" y="45397"/>
                </a:lnTo>
                <a:lnTo>
                  <a:pt x="16264" y="51106"/>
                </a:lnTo>
                <a:lnTo>
                  <a:pt x="26606" y="53202"/>
                </a:lnTo>
                <a:lnTo>
                  <a:pt x="10667601" y="53202"/>
                </a:lnTo>
                <a:lnTo>
                  <a:pt x="10677937" y="51106"/>
                </a:lnTo>
                <a:lnTo>
                  <a:pt x="10686393" y="45397"/>
                </a:lnTo>
                <a:lnTo>
                  <a:pt x="10692102" y="36942"/>
                </a:lnTo>
                <a:lnTo>
                  <a:pt x="10694197" y="26606"/>
                </a:lnTo>
                <a:lnTo>
                  <a:pt x="10692102" y="16269"/>
                </a:lnTo>
                <a:lnTo>
                  <a:pt x="10686393" y="7809"/>
                </a:lnTo>
                <a:lnTo>
                  <a:pt x="10677937" y="2097"/>
                </a:lnTo>
                <a:lnTo>
                  <a:pt x="106676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13"/>
          <p:cNvSpPr/>
          <p:nvPr/>
        </p:nvSpPr>
        <p:spPr>
          <a:xfrm>
            <a:off x="5092767" y="7228339"/>
            <a:ext cx="10694670" cy="1045671"/>
          </a:xfrm>
          <a:custGeom>
            <a:rect b="b" l="l" r="r" t="t"/>
            <a:pathLst>
              <a:path extrusionOk="0" h="1025525" w="10694669">
                <a:moveTo>
                  <a:pt x="10694197" y="0"/>
                </a:moveTo>
                <a:lnTo>
                  <a:pt x="0" y="0"/>
                </a:lnTo>
                <a:lnTo>
                  <a:pt x="0" y="1025330"/>
                </a:lnTo>
                <a:lnTo>
                  <a:pt x="10694197" y="1025330"/>
                </a:lnTo>
                <a:lnTo>
                  <a:pt x="10694197" y="0"/>
                </a:lnTo>
                <a:close/>
              </a:path>
            </a:pathLst>
          </a:custGeom>
          <a:solidFill>
            <a:srgbClr val="FEB62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13"/>
          <p:cNvSpPr txBox="1"/>
          <p:nvPr>
            <p:ph idx="1" type="body"/>
          </p:nvPr>
        </p:nvSpPr>
        <p:spPr>
          <a:xfrm>
            <a:off x="5138402" y="7307097"/>
            <a:ext cx="10649035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54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2" type="body"/>
          </p:nvPr>
        </p:nvSpPr>
        <p:spPr>
          <a:xfrm>
            <a:off x="4718050" y="6152227"/>
            <a:ext cx="1142999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3" type="body"/>
          </p:nvPr>
        </p:nvSpPr>
        <p:spPr>
          <a:xfrm>
            <a:off x="5092767" y="8483560"/>
            <a:ext cx="10694988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3" name="Google Shape;33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19377" y="8918485"/>
            <a:ext cx="5904958" cy="1460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/>
          <p:nvPr/>
        </p:nvSpPr>
        <p:spPr>
          <a:xfrm>
            <a:off x="14603006" y="1768475"/>
            <a:ext cx="3392804" cy="7564755"/>
          </a:xfrm>
          <a:custGeom>
            <a:rect b="b" l="l" r="r" t="t"/>
            <a:pathLst>
              <a:path extrusionOk="0" h="7564755" w="339280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14"/>
          <p:cNvSpPr/>
          <p:nvPr/>
        </p:nvSpPr>
        <p:spPr>
          <a:xfrm>
            <a:off x="10415337" y="1768476"/>
            <a:ext cx="3392804" cy="7616568"/>
          </a:xfrm>
          <a:custGeom>
            <a:rect b="b" l="l" r="r" t="t"/>
            <a:pathLst>
              <a:path extrusionOk="0" h="7564755" w="339280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rgbClr val="FEB62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14"/>
          <p:cNvSpPr/>
          <p:nvPr/>
        </p:nvSpPr>
        <p:spPr>
          <a:xfrm>
            <a:off x="6347214" y="1813303"/>
            <a:ext cx="3392804" cy="7564755"/>
          </a:xfrm>
          <a:custGeom>
            <a:rect b="b" l="l" r="r" t="t"/>
            <a:pathLst>
              <a:path extrusionOk="0" h="7564755" w="339280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14"/>
          <p:cNvSpPr/>
          <p:nvPr/>
        </p:nvSpPr>
        <p:spPr>
          <a:xfrm>
            <a:off x="2235659" y="1820288"/>
            <a:ext cx="3392804" cy="7564755"/>
          </a:xfrm>
          <a:custGeom>
            <a:rect b="b" l="l" r="r" t="t"/>
            <a:pathLst>
              <a:path extrusionOk="0" h="7564755" w="3392805">
                <a:moveTo>
                  <a:pt x="3392671" y="0"/>
                </a:moveTo>
                <a:lnTo>
                  <a:pt x="0" y="0"/>
                </a:lnTo>
                <a:lnTo>
                  <a:pt x="0" y="7564701"/>
                </a:lnTo>
                <a:lnTo>
                  <a:pt x="3392671" y="7564701"/>
                </a:lnTo>
                <a:lnTo>
                  <a:pt x="3392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14"/>
          <p:cNvSpPr txBox="1"/>
          <p:nvPr>
            <p:ph idx="1" type="body"/>
          </p:nvPr>
        </p:nvSpPr>
        <p:spPr>
          <a:xfrm>
            <a:off x="2432050" y="4968875"/>
            <a:ext cx="3005299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2" type="body"/>
          </p:nvPr>
        </p:nvSpPr>
        <p:spPr>
          <a:xfrm>
            <a:off x="2432050" y="2200396"/>
            <a:ext cx="295517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4"/>
          <p:cNvSpPr txBox="1"/>
          <p:nvPr>
            <p:ph idx="3" type="body"/>
          </p:nvPr>
        </p:nvSpPr>
        <p:spPr>
          <a:xfrm>
            <a:off x="2520907" y="5908547"/>
            <a:ext cx="2916442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4" type="body"/>
          </p:nvPr>
        </p:nvSpPr>
        <p:spPr>
          <a:xfrm>
            <a:off x="6569873" y="4968875"/>
            <a:ext cx="3005299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5" type="body"/>
          </p:nvPr>
        </p:nvSpPr>
        <p:spPr>
          <a:xfrm>
            <a:off x="6569873" y="2200396"/>
            <a:ext cx="295517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6" type="body"/>
          </p:nvPr>
        </p:nvSpPr>
        <p:spPr>
          <a:xfrm>
            <a:off x="6658730" y="5908547"/>
            <a:ext cx="2916442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4"/>
          <p:cNvSpPr txBox="1"/>
          <p:nvPr>
            <p:ph idx="7" type="body"/>
          </p:nvPr>
        </p:nvSpPr>
        <p:spPr>
          <a:xfrm>
            <a:off x="10642730" y="4968875"/>
            <a:ext cx="3005299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4"/>
          <p:cNvSpPr txBox="1"/>
          <p:nvPr>
            <p:ph idx="8" type="body"/>
          </p:nvPr>
        </p:nvSpPr>
        <p:spPr>
          <a:xfrm>
            <a:off x="10642730" y="2200396"/>
            <a:ext cx="295517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9" type="body"/>
          </p:nvPr>
        </p:nvSpPr>
        <p:spPr>
          <a:xfrm>
            <a:off x="10731587" y="5908547"/>
            <a:ext cx="2916442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3" type="body"/>
          </p:nvPr>
        </p:nvSpPr>
        <p:spPr>
          <a:xfrm>
            <a:off x="14844104" y="4968875"/>
            <a:ext cx="3005299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4" type="body"/>
          </p:nvPr>
        </p:nvSpPr>
        <p:spPr>
          <a:xfrm>
            <a:off x="14844104" y="2200396"/>
            <a:ext cx="295517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15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15" type="body"/>
          </p:nvPr>
        </p:nvSpPr>
        <p:spPr>
          <a:xfrm>
            <a:off x="14932961" y="5908547"/>
            <a:ext cx="2916442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4"/>
          <p:cNvSpPr/>
          <p:nvPr/>
        </p:nvSpPr>
        <p:spPr>
          <a:xfrm>
            <a:off x="3579241" y="5730875"/>
            <a:ext cx="751840" cy="60325"/>
          </a:xfrm>
          <a:custGeom>
            <a:rect b="b" l="l" r="r" t="t"/>
            <a:pathLst>
              <a:path extrusionOk="0" h="60325" w="751839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4"/>
          <p:cNvSpPr/>
          <p:nvPr/>
        </p:nvSpPr>
        <p:spPr>
          <a:xfrm>
            <a:off x="7667696" y="5730875"/>
            <a:ext cx="751840" cy="60325"/>
          </a:xfrm>
          <a:custGeom>
            <a:rect b="b" l="l" r="r" t="t"/>
            <a:pathLst>
              <a:path extrusionOk="0" h="60325" w="751839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4"/>
          <p:cNvSpPr/>
          <p:nvPr/>
        </p:nvSpPr>
        <p:spPr>
          <a:xfrm>
            <a:off x="15995650" y="5730875"/>
            <a:ext cx="751840" cy="60325"/>
          </a:xfrm>
          <a:custGeom>
            <a:rect b="b" l="l" r="r" t="t"/>
            <a:pathLst>
              <a:path extrusionOk="0" h="60325" w="751839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rgbClr val="FEB62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4"/>
          <p:cNvSpPr/>
          <p:nvPr/>
        </p:nvSpPr>
        <p:spPr>
          <a:xfrm>
            <a:off x="11728450" y="5719885"/>
            <a:ext cx="751840" cy="60325"/>
          </a:xfrm>
          <a:custGeom>
            <a:rect b="b" l="l" r="r" t="t"/>
            <a:pathLst>
              <a:path extrusionOk="0" h="60325" w="751839">
                <a:moveTo>
                  <a:pt x="751281" y="0"/>
                </a:moveTo>
                <a:lnTo>
                  <a:pt x="0" y="0"/>
                </a:lnTo>
                <a:lnTo>
                  <a:pt x="0" y="23914"/>
                </a:lnTo>
                <a:lnTo>
                  <a:pt x="0" y="36068"/>
                </a:lnTo>
                <a:lnTo>
                  <a:pt x="0" y="60096"/>
                </a:lnTo>
                <a:lnTo>
                  <a:pt x="751281" y="60096"/>
                </a:lnTo>
                <a:lnTo>
                  <a:pt x="751281" y="36068"/>
                </a:lnTo>
                <a:lnTo>
                  <a:pt x="751281" y="23914"/>
                </a:lnTo>
                <a:lnTo>
                  <a:pt x="75128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" name="Google Shape;55;p14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56" name="Google Shape;56;p14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57" name="Google Shape;57;p14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14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59;p14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14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61;p14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14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63;p14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64;p14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14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66" name="Google Shape;66;p1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/>
          <p:nvPr/>
        </p:nvSpPr>
        <p:spPr>
          <a:xfrm>
            <a:off x="1" y="828729"/>
            <a:ext cx="4946650" cy="116834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4998572" y="828729"/>
            <a:ext cx="152400" cy="1168346"/>
          </a:xfrm>
          <a:custGeom>
            <a:rect b="b" l="l" r="r" t="t"/>
            <a:pathLst>
              <a:path extrusionOk="0" h="6827520" w="53339">
                <a:moveTo>
                  <a:pt x="26606" y="0"/>
                </a:moveTo>
                <a:lnTo>
                  <a:pt x="16269" y="2095"/>
                </a:lnTo>
                <a:lnTo>
                  <a:pt x="7809" y="7806"/>
                </a:lnTo>
                <a:lnTo>
                  <a:pt x="2097" y="16264"/>
                </a:lnTo>
                <a:lnTo>
                  <a:pt x="0" y="26606"/>
                </a:lnTo>
                <a:lnTo>
                  <a:pt x="0" y="6800368"/>
                </a:lnTo>
                <a:lnTo>
                  <a:pt x="2097" y="6810704"/>
                </a:lnTo>
                <a:lnTo>
                  <a:pt x="7809" y="6819160"/>
                </a:lnTo>
                <a:lnTo>
                  <a:pt x="16269" y="6824869"/>
                </a:lnTo>
                <a:lnTo>
                  <a:pt x="26606" y="6826964"/>
                </a:lnTo>
                <a:lnTo>
                  <a:pt x="36943" y="6824869"/>
                </a:lnTo>
                <a:lnTo>
                  <a:pt x="45403" y="6819160"/>
                </a:lnTo>
                <a:lnTo>
                  <a:pt x="51115" y="6810704"/>
                </a:lnTo>
                <a:lnTo>
                  <a:pt x="53213" y="6800368"/>
                </a:lnTo>
                <a:lnTo>
                  <a:pt x="53213" y="26606"/>
                </a:lnTo>
                <a:lnTo>
                  <a:pt x="51115" y="16264"/>
                </a:lnTo>
                <a:lnTo>
                  <a:pt x="45403" y="7806"/>
                </a:lnTo>
                <a:lnTo>
                  <a:pt x="36943" y="2095"/>
                </a:lnTo>
                <a:lnTo>
                  <a:pt x="26606" y="0"/>
                </a:lnTo>
                <a:close/>
              </a:path>
            </a:pathLst>
          </a:custGeom>
          <a:solidFill>
            <a:srgbClr val="1A1A1A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574040" y="1258411"/>
            <a:ext cx="4343400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2" type="body"/>
          </p:nvPr>
        </p:nvSpPr>
        <p:spPr>
          <a:xfrm>
            <a:off x="574675" y="2911475"/>
            <a:ext cx="4343400" cy="12311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" name="Google Shape;72;p15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73" name="Google Shape;73;p15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74" name="Google Shape;74;p15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83" name="Google Shape;83;p1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 rotWithShape="1">
          <a:blip r:embed="rId2">
            <a:alphaModFix/>
          </a:blip>
          <a:srcRect b="17231" l="0" r="0" t="23778"/>
          <a:stretch/>
        </p:blipFill>
        <p:spPr>
          <a:xfrm>
            <a:off x="-16927" y="-6290"/>
            <a:ext cx="20104100" cy="74121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16"/>
          <p:cNvGrpSpPr/>
          <p:nvPr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87" name="Google Shape;87;p16"/>
            <p:cNvSpPr/>
            <p:nvPr/>
          </p:nvSpPr>
          <p:spPr>
            <a:xfrm>
              <a:off x="859267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9037546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9482433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992732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6"/>
            <p:cNvSpPr/>
            <p:nvPr/>
          </p:nvSpPr>
          <p:spPr>
            <a:xfrm>
              <a:off x="10372207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1081708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11261981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11706858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1215173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" name="Google Shape;96;p16"/>
          <p:cNvSpPr txBox="1"/>
          <p:nvPr>
            <p:ph type="title"/>
          </p:nvPr>
        </p:nvSpPr>
        <p:spPr>
          <a:xfrm>
            <a:off x="1321990" y="8235994"/>
            <a:ext cx="6048240" cy="23249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7" name="Google Shape;97;p16"/>
          <p:cNvCxnSpPr/>
          <p:nvPr/>
        </p:nvCxnSpPr>
        <p:spPr>
          <a:xfrm>
            <a:off x="7842250" y="7864475"/>
            <a:ext cx="0" cy="2696441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8314271" y="8170445"/>
            <a:ext cx="11193563" cy="1903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9" name="Google Shape;99;p16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100" name="Google Shape;100;p16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101" name="Google Shape;101;p16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6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6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6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6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6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6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6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6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10" name="Google Shape;110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7"/>
          <p:cNvPicPr preferRelativeResize="0"/>
          <p:nvPr/>
        </p:nvPicPr>
        <p:blipFill rotWithShape="1">
          <a:blip r:embed="rId2">
            <a:alphaModFix/>
          </a:blip>
          <a:srcRect b="20538" l="0" r="0" t="24342"/>
          <a:stretch/>
        </p:blipFill>
        <p:spPr>
          <a:xfrm>
            <a:off x="-6351" y="8332"/>
            <a:ext cx="20110451" cy="73913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7"/>
          <p:cNvGrpSpPr/>
          <p:nvPr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14" name="Google Shape;114;p17"/>
            <p:cNvSpPr/>
            <p:nvPr/>
          </p:nvSpPr>
          <p:spPr>
            <a:xfrm>
              <a:off x="859267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7"/>
            <p:cNvSpPr/>
            <p:nvPr/>
          </p:nvSpPr>
          <p:spPr>
            <a:xfrm>
              <a:off x="9037546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7"/>
            <p:cNvSpPr/>
            <p:nvPr/>
          </p:nvSpPr>
          <p:spPr>
            <a:xfrm>
              <a:off x="9482433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992732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10372207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1081708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11261981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11706858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1215173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17"/>
          <p:cNvSpPr txBox="1"/>
          <p:nvPr>
            <p:ph type="title"/>
          </p:nvPr>
        </p:nvSpPr>
        <p:spPr>
          <a:xfrm>
            <a:off x="1321990" y="8235994"/>
            <a:ext cx="6048240" cy="23249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4" name="Google Shape;124;p17"/>
          <p:cNvCxnSpPr/>
          <p:nvPr/>
        </p:nvCxnSpPr>
        <p:spPr>
          <a:xfrm>
            <a:off x="7842250" y="7864475"/>
            <a:ext cx="0" cy="2696441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5" name="Google Shape;125;p17"/>
          <p:cNvSpPr txBox="1"/>
          <p:nvPr>
            <p:ph idx="1" type="body"/>
          </p:nvPr>
        </p:nvSpPr>
        <p:spPr>
          <a:xfrm>
            <a:off x="8314271" y="8170445"/>
            <a:ext cx="11193563" cy="1903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6" name="Google Shape;126;p17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127" name="Google Shape;127;p17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128" name="Google Shape;128;p17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7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7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7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7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7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7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7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7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37" name="Google Shape;137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seño personalizado">
  <p:cSld name="1_Diseño personalizad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8"/>
          <p:cNvPicPr preferRelativeResize="0"/>
          <p:nvPr/>
        </p:nvPicPr>
        <p:blipFill rotWithShape="1">
          <a:blip r:embed="rId2">
            <a:alphaModFix/>
          </a:blip>
          <a:srcRect b="32683" l="32" r="-31" t="8908"/>
          <a:stretch/>
        </p:blipFill>
        <p:spPr>
          <a:xfrm>
            <a:off x="-1" y="-7839"/>
            <a:ext cx="20104100" cy="73389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" name="Google Shape;140;p18"/>
          <p:cNvGrpSpPr/>
          <p:nvPr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41" name="Google Shape;141;p18"/>
            <p:cNvSpPr/>
            <p:nvPr/>
          </p:nvSpPr>
          <p:spPr>
            <a:xfrm>
              <a:off x="859267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9037546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9482433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8"/>
            <p:cNvSpPr/>
            <p:nvPr/>
          </p:nvSpPr>
          <p:spPr>
            <a:xfrm>
              <a:off x="992732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10372207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1081708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11261981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11706858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1215173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18"/>
          <p:cNvSpPr txBox="1"/>
          <p:nvPr>
            <p:ph type="title"/>
          </p:nvPr>
        </p:nvSpPr>
        <p:spPr>
          <a:xfrm>
            <a:off x="1321990" y="8235994"/>
            <a:ext cx="6048240" cy="23249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1" name="Google Shape;151;p18"/>
          <p:cNvCxnSpPr/>
          <p:nvPr/>
        </p:nvCxnSpPr>
        <p:spPr>
          <a:xfrm>
            <a:off x="7842250" y="7864475"/>
            <a:ext cx="0" cy="2696441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2" name="Google Shape;152;p18"/>
          <p:cNvSpPr txBox="1"/>
          <p:nvPr>
            <p:ph idx="1" type="body"/>
          </p:nvPr>
        </p:nvSpPr>
        <p:spPr>
          <a:xfrm>
            <a:off x="8314271" y="8170445"/>
            <a:ext cx="11193563" cy="1903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3" name="Google Shape;153;p18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154" name="Google Shape;154;p18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155" name="Google Shape;155;p18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8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8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8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8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8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8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8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8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64" name="Google Shape;164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9"/>
          <p:cNvGrpSpPr/>
          <p:nvPr/>
        </p:nvGrpSpPr>
        <p:grpSpPr>
          <a:xfrm>
            <a:off x="1278903" y="7528560"/>
            <a:ext cx="3894979" cy="335915"/>
            <a:chOff x="8592670" y="10723202"/>
            <a:chExt cx="3894979" cy="335915"/>
          </a:xfrm>
        </p:grpSpPr>
        <p:sp>
          <p:nvSpPr>
            <p:cNvPr id="167" name="Google Shape;167;p19"/>
            <p:cNvSpPr/>
            <p:nvPr/>
          </p:nvSpPr>
          <p:spPr>
            <a:xfrm>
              <a:off x="859267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7B408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9037546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D6843D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9482433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D0949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9927320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BAC5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10372207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1081708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2C3E8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11261981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591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591" y="335602"/>
                  </a:lnTo>
                  <a:lnTo>
                    <a:pt x="335591" y="0"/>
                  </a:lnTo>
                  <a:close/>
                </a:path>
              </a:pathLst>
            </a:custGeom>
            <a:solidFill>
              <a:srgbClr val="2C9146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11706858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44A6B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12151734" y="10723202"/>
              <a:ext cx="335915" cy="335915"/>
            </a:xfrm>
            <a:custGeom>
              <a:rect b="b" l="l" r="r" t="t"/>
              <a:pathLst>
                <a:path extrusionOk="0" h="335915" w="335915">
                  <a:moveTo>
                    <a:pt x="335602" y="0"/>
                  </a:moveTo>
                  <a:lnTo>
                    <a:pt x="0" y="0"/>
                  </a:lnTo>
                  <a:lnTo>
                    <a:pt x="0" y="335602"/>
                  </a:lnTo>
                  <a:lnTo>
                    <a:pt x="335602" y="335602"/>
                  </a:lnTo>
                  <a:lnTo>
                    <a:pt x="335602" y="0"/>
                  </a:lnTo>
                  <a:close/>
                </a:path>
              </a:pathLst>
            </a:custGeom>
            <a:solidFill>
              <a:srgbClr val="35A4C5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6" name="Google Shape;176;p19"/>
          <p:cNvSpPr txBox="1"/>
          <p:nvPr>
            <p:ph type="title"/>
          </p:nvPr>
        </p:nvSpPr>
        <p:spPr>
          <a:xfrm>
            <a:off x="1321990" y="8235994"/>
            <a:ext cx="6048240" cy="23249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7" name="Google Shape;177;p19"/>
          <p:cNvCxnSpPr/>
          <p:nvPr/>
        </p:nvCxnSpPr>
        <p:spPr>
          <a:xfrm>
            <a:off x="7842250" y="7864475"/>
            <a:ext cx="0" cy="2696441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8" name="Google Shape;178;p19"/>
          <p:cNvSpPr txBox="1"/>
          <p:nvPr>
            <p:ph idx="1" type="body"/>
          </p:nvPr>
        </p:nvSpPr>
        <p:spPr>
          <a:xfrm>
            <a:off x="8314271" y="8170445"/>
            <a:ext cx="11193563" cy="1903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0"/>
            <a:ext cx="20104101" cy="733901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" name="Google Shape;180;p19"/>
          <p:cNvGrpSpPr/>
          <p:nvPr/>
        </p:nvGrpSpPr>
        <p:grpSpPr>
          <a:xfrm>
            <a:off x="11728450" y="10226675"/>
            <a:ext cx="7874883" cy="697591"/>
            <a:chOff x="6622225" y="6259219"/>
            <a:chExt cx="5372103" cy="475884"/>
          </a:xfrm>
        </p:grpSpPr>
        <p:grpSp>
          <p:nvGrpSpPr>
            <p:cNvPr id="181" name="Google Shape;181;p19"/>
            <p:cNvGrpSpPr/>
            <p:nvPr/>
          </p:nvGrpSpPr>
          <p:grpSpPr>
            <a:xfrm>
              <a:off x="6622225" y="6411950"/>
              <a:ext cx="2602283" cy="224429"/>
              <a:chOff x="8592670" y="10723202"/>
              <a:chExt cx="3894979" cy="335915"/>
            </a:xfrm>
          </p:grpSpPr>
          <p:sp>
            <p:nvSpPr>
              <p:cNvPr id="182" name="Google Shape;182;p19"/>
              <p:cNvSpPr/>
              <p:nvPr/>
            </p:nvSpPr>
            <p:spPr>
              <a:xfrm>
                <a:off x="859267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7B408A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183;p19"/>
              <p:cNvSpPr/>
              <p:nvPr/>
            </p:nvSpPr>
            <p:spPr>
              <a:xfrm>
                <a:off x="9037546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D6843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84;p19"/>
              <p:cNvSpPr/>
              <p:nvPr/>
            </p:nvSpPr>
            <p:spPr>
              <a:xfrm>
                <a:off x="9482433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D0949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19"/>
              <p:cNvSpPr/>
              <p:nvPr/>
            </p:nvSpPr>
            <p:spPr>
              <a:xfrm>
                <a:off x="9927320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BAC52E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19"/>
              <p:cNvSpPr/>
              <p:nvPr/>
            </p:nvSpPr>
            <p:spPr>
              <a:xfrm>
                <a:off x="10372207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929292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19"/>
              <p:cNvSpPr/>
              <p:nvPr/>
            </p:nvSpPr>
            <p:spPr>
              <a:xfrm>
                <a:off x="1081708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2C3E8B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8;p19"/>
              <p:cNvSpPr/>
              <p:nvPr/>
            </p:nvSpPr>
            <p:spPr>
              <a:xfrm>
                <a:off x="11261981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591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591" y="335602"/>
                    </a:lnTo>
                    <a:lnTo>
                      <a:pt x="335591" y="0"/>
                    </a:lnTo>
                    <a:close/>
                  </a:path>
                </a:pathLst>
              </a:custGeom>
              <a:solidFill>
                <a:srgbClr val="2C9146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19"/>
              <p:cNvSpPr/>
              <p:nvPr/>
            </p:nvSpPr>
            <p:spPr>
              <a:xfrm>
                <a:off x="11706858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44A6B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19"/>
              <p:cNvSpPr/>
              <p:nvPr/>
            </p:nvSpPr>
            <p:spPr>
              <a:xfrm>
                <a:off x="12151734" y="10723202"/>
                <a:ext cx="335915" cy="335915"/>
              </a:xfrm>
              <a:custGeom>
                <a:rect b="b" l="l" r="r" t="t"/>
                <a:pathLst>
                  <a:path extrusionOk="0" h="335915" w="335915">
                    <a:moveTo>
                      <a:pt x="335602" y="0"/>
                    </a:moveTo>
                    <a:lnTo>
                      <a:pt x="0" y="0"/>
                    </a:lnTo>
                    <a:lnTo>
                      <a:pt x="0" y="335602"/>
                    </a:lnTo>
                    <a:lnTo>
                      <a:pt x="335602" y="335602"/>
                    </a:lnTo>
                    <a:lnTo>
                      <a:pt x="335602" y="0"/>
                    </a:lnTo>
                    <a:close/>
                  </a:path>
                </a:pathLst>
              </a:custGeom>
              <a:solidFill>
                <a:srgbClr val="35A4C5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91" name="Google Shape;191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435812" y="6259219"/>
              <a:ext cx="2558516" cy="47588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1652ad99de_1_92"/>
          <p:cNvSpPr txBox="1"/>
          <p:nvPr>
            <p:ph type="ctrTitle"/>
          </p:nvPr>
        </p:nvSpPr>
        <p:spPr>
          <a:xfrm>
            <a:off x="2513013" y="1850860"/>
            <a:ext cx="15078000" cy="39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75350" lIns="150750" spcFirstLastPara="1" rIns="150750" wrap="square" tIns="753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0"/>
              <a:buFont typeface="Calibri"/>
              <a:buNone/>
              <a:defRPr sz="9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g31652ad99de_1_92"/>
          <p:cNvSpPr txBox="1"/>
          <p:nvPr>
            <p:ph idx="1" type="subTitle"/>
          </p:nvPr>
        </p:nvSpPr>
        <p:spPr>
          <a:xfrm>
            <a:off x="2513013" y="5940027"/>
            <a:ext cx="15078000" cy="27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75350" lIns="150750" spcFirstLastPara="1" rIns="150750" wrap="square" tIns="75350">
            <a:normAutofit/>
          </a:bodyPr>
          <a:lstStyle>
            <a:lvl1pPr lvl="0" algn="ctr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1pPr>
            <a:lvl2pPr lvl="1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/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/>
            </a:lvl4pPr>
            <a:lvl5pPr lvl="4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/>
            </a:lvl6pPr>
            <a:lvl7pPr lvl="6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/>
            </a:lvl7pPr>
            <a:lvl8pPr lvl="7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/>
            </a:lvl8pPr>
            <a:lvl9pPr lvl="8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/>
            </a:lvl9pPr>
          </a:lstStyle>
          <a:p/>
        </p:txBody>
      </p:sp>
      <p:sp>
        <p:nvSpPr>
          <p:cNvPr id="195" name="Google Shape;195;g31652ad99de_1_92"/>
          <p:cNvSpPr txBox="1"/>
          <p:nvPr>
            <p:ph idx="10" type="dt"/>
          </p:nvPr>
        </p:nvSpPr>
        <p:spPr>
          <a:xfrm>
            <a:off x="1382157" y="10482092"/>
            <a:ext cx="45234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5350" lIns="150750" spcFirstLastPara="1" rIns="150750" wrap="square" tIns="7535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g31652ad99de_1_92"/>
          <p:cNvSpPr txBox="1"/>
          <p:nvPr>
            <p:ph idx="11" type="ftr"/>
          </p:nvPr>
        </p:nvSpPr>
        <p:spPr>
          <a:xfrm>
            <a:off x="6659483" y="10482092"/>
            <a:ext cx="67851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5350" lIns="150750" spcFirstLastPara="1" rIns="150750" wrap="square" tIns="7535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g31652ad99de_1_92"/>
          <p:cNvSpPr txBox="1"/>
          <p:nvPr>
            <p:ph idx="12" type="sldNum"/>
          </p:nvPr>
        </p:nvSpPr>
        <p:spPr>
          <a:xfrm>
            <a:off x="14198521" y="10482092"/>
            <a:ext cx="45234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5350" lIns="150750" spcFirstLastPara="1" rIns="150750" wrap="square" tIns="75350">
            <a:sp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880393" y="2411901"/>
            <a:ext cx="3956050" cy="13315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"/>
          <p:cNvSpPr txBox="1"/>
          <p:nvPr>
            <p:ph idx="1" type="body"/>
          </p:nvPr>
        </p:nvSpPr>
        <p:spPr>
          <a:xfrm>
            <a:off x="5138402" y="7307097"/>
            <a:ext cx="10649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Re-Ticket</a:t>
            </a:r>
            <a:endParaRPr/>
          </a:p>
        </p:txBody>
      </p:sp>
      <p:sp>
        <p:nvSpPr>
          <p:cNvPr id="203" name="Google Shape;203;p1"/>
          <p:cNvSpPr txBox="1"/>
          <p:nvPr>
            <p:ph idx="2" type="body"/>
          </p:nvPr>
        </p:nvSpPr>
        <p:spPr>
          <a:xfrm>
            <a:off x="4718050" y="6152227"/>
            <a:ext cx="1142999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Proyecto</a:t>
            </a:r>
            <a:endParaRPr/>
          </a:p>
        </p:txBody>
      </p:sp>
      <p:sp>
        <p:nvSpPr>
          <p:cNvPr id="204" name="Google Shape;204;p1"/>
          <p:cNvSpPr txBox="1"/>
          <p:nvPr>
            <p:ph idx="3" type="body"/>
          </p:nvPr>
        </p:nvSpPr>
        <p:spPr>
          <a:xfrm>
            <a:off x="5092767" y="8483560"/>
            <a:ext cx="10694988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8"/>
          <p:cNvSpPr txBox="1"/>
          <p:nvPr>
            <p:ph idx="1" type="body"/>
          </p:nvPr>
        </p:nvSpPr>
        <p:spPr>
          <a:xfrm>
            <a:off x="471215" y="692936"/>
            <a:ext cx="4343400" cy="14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Diagrama Arquitectura</a:t>
            </a:r>
            <a:endParaRPr/>
          </a:p>
        </p:txBody>
      </p:sp>
      <p:sp>
        <p:nvSpPr>
          <p:cNvPr id="273" name="Google Shape;273;p8"/>
          <p:cNvSpPr txBox="1"/>
          <p:nvPr>
            <p:ph idx="2" type="body"/>
          </p:nvPr>
        </p:nvSpPr>
        <p:spPr>
          <a:xfrm>
            <a:off x="574675" y="2911475"/>
            <a:ext cx="4343400" cy="12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7075" y="2349500"/>
            <a:ext cx="10115550" cy="661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1652ad99de_1_117"/>
          <p:cNvSpPr txBox="1"/>
          <p:nvPr>
            <p:ph idx="1" type="body"/>
          </p:nvPr>
        </p:nvSpPr>
        <p:spPr>
          <a:xfrm>
            <a:off x="574050" y="2311829"/>
            <a:ext cx="43434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Tecnologias Utilizadas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31652ad99de_1_117"/>
          <p:cNvSpPr txBox="1"/>
          <p:nvPr>
            <p:ph idx="2" type="body"/>
          </p:nvPr>
        </p:nvSpPr>
        <p:spPr>
          <a:xfrm>
            <a:off x="574675" y="2911475"/>
            <a:ext cx="4343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1652ad99de_1_117"/>
          <p:cNvSpPr txBox="1"/>
          <p:nvPr/>
        </p:nvSpPr>
        <p:spPr>
          <a:xfrm>
            <a:off x="5876100" y="913750"/>
            <a:ext cx="13245000" cy="86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-CL" sz="2900">
                <a:solidFill>
                  <a:schemeClr val="dk1"/>
                </a:solidFill>
              </a:rPr>
              <a:t>Tecnologías Utilizadas</a:t>
            </a:r>
            <a:endParaRPr b="1" sz="29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b="1" lang="es-CL" sz="2700">
                <a:solidFill>
                  <a:schemeClr val="dk1"/>
                </a:solidFill>
              </a:rPr>
              <a:t>Frontend:</a:t>
            </a:r>
            <a:endParaRPr b="1" sz="2700">
              <a:solidFill>
                <a:schemeClr val="dk1"/>
              </a:solidFill>
            </a:endParaRPr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○"/>
            </a:pPr>
            <a:r>
              <a:rPr b="1" lang="es-CL" sz="2700">
                <a:solidFill>
                  <a:schemeClr val="dk1"/>
                </a:solidFill>
              </a:rPr>
              <a:t>Next.js</a:t>
            </a:r>
            <a:r>
              <a:rPr lang="es-CL" sz="2700">
                <a:solidFill>
                  <a:schemeClr val="dk1"/>
                </a:solidFill>
              </a:rPr>
              <a:t>: Framework para aplicaciones web React.</a:t>
            </a:r>
            <a:endParaRPr sz="2700">
              <a:solidFill>
                <a:schemeClr val="dk1"/>
              </a:solidFill>
            </a:endParaRPr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○"/>
            </a:pPr>
            <a:r>
              <a:rPr b="1" lang="es-CL" sz="2700">
                <a:solidFill>
                  <a:schemeClr val="dk1"/>
                </a:solidFill>
              </a:rPr>
              <a:t>React</a:t>
            </a:r>
            <a:r>
              <a:rPr lang="es-CL" sz="2700">
                <a:solidFill>
                  <a:schemeClr val="dk1"/>
                </a:solidFill>
              </a:rPr>
              <a:t>: Biblioteca para construir interfaces de usuario.</a:t>
            </a:r>
            <a:endParaRPr sz="2700">
              <a:solidFill>
                <a:schemeClr val="dk1"/>
              </a:solidFill>
            </a:endParaRPr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○"/>
            </a:pPr>
            <a:r>
              <a:rPr b="1" lang="es-CL" sz="2700">
                <a:solidFill>
                  <a:schemeClr val="dk1"/>
                </a:solidFill>
              </a:rPr>
              <a:t>TailwindCSS</a:t>
            </a:r>
            <a:r>
              <a:rPr lang="es-CL" sz="2700">
                <a:solidFill>
                  <a:schemeClr val="dk1"/>
                </a:solidFill>
              </a:rPr>
              <a:t>: Framework de CSS para diseño responsivo y estilizado.</a:t>
            </a:r>
            <a:endParaRPr sz="2700">
              <a:solidFill>
                <a:schemeClr val="dk1"/>
              </a:solidFill>
            </a:endParaRPr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○"/>
            </a:pPr>
            <a:r>
              <a:rPr b="1" lang="es-CL" sz="2700">
                <a:solidFill>
                  <a:schemeClr val="dk1"/>
                </a:solidFill>
              </a:rPr>
              <a:t>Shadcn</a:t>
            </a:r>
            <a:r>
              <a:rPr lang="es-CL" sz="2700">
                <a:solidFill>
                  <a:schemeClr val="dk1"/>
                </a:solidFill>
              </a:rPr>
              <a:t>: Librería de componentes de UI accesibles y personalizables.</a:t>
            </a:r>
            <a:endParaRPr sz="2700">
              <a:solidFill>
                <a:schemeClr val="dk1"/>
              </a:solidFill>
            </a:endParaRPr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○"/>
            </a:pPr>
            <a:r>
              <a:rPr b="1" lang="es-CL" sz="2700">
                <a:solidFill>
                  <a:schemeClr val="dk1"/>
                </a:solidFill>
              </a:rPr>
              <a:t>Lucide-React</a:t>
            </a:r>
            <a:r>
              <a:rPr lang="es-CL" sz="2700">
                <a:solidFill>
                  <a:schemeClr val="dk1"/>
                </a:solidFill>
              </a:rPr>
              <a:t>: Iconos SVG para React.</a:t>
            </a:r>
            <a:endParaRPr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b="1" lang="es-CL" sz="2700">
                <a:solidFill>
                  <a:schemeClr val="dk1"/>
                </a:solidFill>
              </a:rPr>
              <a:t>Backend:</a:t>
            </a:r>
            <a:endParaRPr b="1" sz="2700">
              <a:solidFill>
                <a:schemeClr val="dk1"/>
              </a:solidFill>
            </a:endParaRPr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○"/>
            </a:pPr>
            <a:r>
              <a:rPr b="1" lang="es-CL" sz="2700">
                <a:solidFill>
                  <a:schemeClr val="dk1"/>
                </a:solidFill>
              </a:rPr>
              <a:t>Clerk</a:t>
            </a:r>
            <a:r>
              <a:rPr lang="es-CL" sz="2700">
                <a:solidFill>
                  <a:schemeClr val="dk1"/>
                </a:solidFill>
              </a:rPr>
              <a:t>: Autenticación y gestión de usuarios.</a:t>
            </a:r>
            <a:endParaRPr sz="2700">
              <a:solidFill>
                <a:schemeClr val="dk1"/>
              </a:solidFill>
            </a:endParaRPr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○"/>
            </a:pPr>
            <a:r>
              <a:rPr b="1" lang="es-CL" sz="2700">
                <a:solidFill>
                  <a:schemeClr val="dk1"/>
                </a:solidFill>
              </a:rPr>
              <a:t>Prisma</a:t>
            </a:r>
            <a:r>
              <a:rPr lang="es-CL" sz="2700">
                <a:solidFill>
                  <a:schemeClr val="dk1"/>
                </a:solidFill>
              </a:rPr>
              <a:t>: ORM para gestionar la base de datos.</a:t>
            </a:r>
            <a:endParaRPr sz="2700">
              <a:solidFill>
                <a:schemeClr val="dk1"/>
              </a:solidFill>
            </a:endParaRPr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○"/>
            </a:pPr>
            <a:r>
              <a:rPr b="1" lang="es-CL" sz="2700">
                <a:solidFill>
                  <a:schemeClr val="dk1"/>
                </a:solidFill>
              </a:rPr>
              <a:t>MercadoPago</a:t>
            </a:r>
            <a:r>
              <a:rPr lang="es-CL" sz="2700">
                <a:solidFill>
                  <a:schemeClr val="dk1"/>
                </a:solidFill>
              </a:rPr>
              <a:t>: Integración para pagos online.</a:t>
            </a:r>
            <a:endParaRPr sz="2700">
              <a:solidFill>
                <a:schemeClr val="dk1"/>
              </a:solidFill>
            </a:endParaRPr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○"/>
            </a:pPr>
            <a:r>
              <a:rPr b="1" lang="es-CL" sz="2700">
                <a:solidFill>
                  <a:schemeClr val="dk1"/>
                </a:solidFill>
              </a:rPr>
              <a:t>PostgreSQL</a:t>
            </a:r>
            <a:r>
              <a:rPr lang="es-CL" sz="2700">
                <a:solidFill>
                  <a:schemeClr val="dk1"/>
                </a:solidFill>
              </a:rPr>
              <a:t>: Sistema de gestión de bases de datos relacional.</a:t>
            </a:r>
            <a:endParaRPr sz="2700">
              <a:solidFill>
                <a:schemeClr val="dk1"/>
              </a:solidFill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●"/>
            </a:pPr>
            <a:r>
              <a:rPr b="1" lang="es-CL" sz="2700">
                <a:solidFill>
                  <a:schemeClr val="dk1"/>
                </a:solidFill>
              </a:rPr>
              <a:t>Otras Herramientas:</a:t>
            </a:r>
            <a:endParaRPr b="1" sz="2700">
              <a:solidFill>
                <a:schemeClr val="dk1"/>
              </a:solidFill>
            </a:endParaRPr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○"/>
            </a:pPr>
            <a:r>
              <a:rPr b="1" lang="es-CL" sz="2700">
                <a:solidFill>
                  <a:schemeClr val="dk1"/>
                </a:solidFill>
              </a:rPr>
              <a:t>Axios</a:t>
            </a:r>
            <a:r>
              <a:rPr lang="es-CL" sz="2700">
                <a:solidFill>
                  <a:schemeClr val="dk1"/>
                </a:solidFill>
              </a:rPr>
              <a:t>: Cliente HTTP para realizar peticiones.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634" lvl="0" marL="12700" marR="5080" rtl="0" algn="ctr">
              <a:lnSpc>
                <a:spcPct val="126899"/>
              </a:lnSpc>
              <a:spcBef>
                <a:spcPts val="1620"/>
              </a:spcBef>
              <a:spcAft>
                <a:spcPts val="0"/>
              </a:spcAft>
              <a:buNone/>
            </a:pPr>
            <a:r>
              <a:t/>
            </a:r>
            <a:endParaRPr b="1" sz="2950">
              <a:solidFill>
                <a:schemeClr val="dk1"/>
              </a:solidFill>
            </a:endParaRPr>
          </a:p>
        </p:txBody>
      </p:sp>
      <p:sp>
        <p:nvSpPr>
          <p:cNvPr id="282" name="Google Shape;282;g31652ad99de_1_117"/>
          <p:cNvSpPr txBox="1"/>
          <p:nvPr/>
        </p:nvSpPr>
        <p:spPr>
          <a:xfrm>
            <a:off x="4353233" y="2983450"/>
            <a:ext cx="12779700" cy="11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-412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t/>
            </a:r>
            <a:endParaRPr sz="2900">
              <a:solidFill>
                <a:schemeClr val="dk1"/>
              </a:solidFill>
            </a:endParaRPr>
          </a:p>
          <a:p>
            <a:pPr indent="634" lvl="0" marL="12700" marR="5080" rtl="0" algn="ctr">
              <a:lnSpc>
                <a:spcPct val="126899"/>
              </a:lnSpc>
              <a:spcBef>
                <a:spcPts val="1620"/>
              </a:spcBef>
              <a:spcAft>
                <a:spcPts val="0"/>
              </a:spcAft>
              <a:buNone/>
            </a:pPr>
            <a:r>
              <a:t/>
            </a:r>
            <a:endParaRPr b="1" sz="29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9"/>
          <p:cNvSpPr txBox="1"/>
          <p:nvPr>
            <p:ph idx="1" type="body"/>
          </p:nvPr>
        </p:nvSpPr>
        <p:spPr>
          <a:xfrm>
            <a:off x="1636415" y="1087086"/>
            <a:ext cx="4343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/>
              <a:t>Home</a:t>
            </a:r>
            <a:endParaRPr sz="4000"/>
          </a:p>
        </p:txBody>
      </p:sp>
      <p:pic>
        <p:nvPicPr>
          <p:cNvPr id="288" name="Google Shape;28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45" y="2585675"/>
            <a:ext cx="9267450" cy="762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65175" y="2585669"/>
            <a:ext cx="8905076" cy="495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1652ad99de_2_0"/>
          <p:cNvSpPr txBox="1"/>
          <p:nvPr>
            <p:ph idx="1" type="body"/>
          </p:nvPr>
        </p:nvSpPr>
        <p:spPr>
          <a:xfrm>
            <a:off x="933865" y="1035611"/>
            <a:ext cx="4343400" cy="615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/>
              <a:t>Categorías</a:t>
            </a:r>
            <a:endParaRPr sz="4000"/>
          </a:p>
        </p:txBody>
      </p:sp>
      <p:pic>
        <p:nvPicPr>
          <p:cNvPr id="296" name="Google Shape;296;g31652ad99de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725" y="2045300"/>
            <a:ext cx="14112650" cy="783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1652ad99de_2_6"/>
          <p:cNvSpPr txBox="1"/>
          <p:nvPr>
            <p:ph idx="1" type="body"/>
          </p:nvPr>
        </p:nvSpPr>
        <p:spPr>
          <a:xfrm>
            <a:off x="1479525" y="1121304"/>
            <a:ext cx="4343400" cy="615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/>
              <a:t>Evento</a:t>
            </a:r>
            <a:endParaRPr sz="4000"/>
          </a:p>
        </p:txBody>
      </p:sp>
      <p:pic>
        <p:nvPicPr>
          <p:cNvPr id="303" name="Google Shape;303;g31652ad99de_2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2550" y="3065738"/>
            <a:ext cx="8219124" cy="597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g31652ad99de_2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82425" y="3065750"/>
            <a:ext cx="7970400" cy="517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1814203f5b_1_0"/>
          <p:cNvSpPr txBox="1"/>
          <p:nvPr>
            <p:ph idx="1" type="body"/>
          </p:nvPr>
        </p:nvSpPr>
        <p:spPr>
          <a:xfrm>
            <a:off x="137101" y="984225"/>
            <a:ext cx="4892100" cy="615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/>
              <a:t>Registro y Login</a:t>
            </a:r>
            <a:endParaRPr sz="4000"/>
          </a:p>
        </p:txBody>
      </p:sp>
      <p:pic>
        <p:nvPicPr>
          <p:cNvPr id="311" name="Google Shape;311;g31814203f5b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75" y="2578400"/>
            <a:ext cx="6341724" cy="745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g31814203f5b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03000" y="2876925"/>
            <a:ext cx="7750225" cy="685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16783ee58d_0_0"/>
          <p:cNvSpPr txBox="1"/>
          <p:nvPr>
            <p:ph idx="1" type="body"/>
          </p:nvPr>
        </p:nvSpPr>
        <p:spPr>
          <a:xfrm>
            <a:off x="745390" y="1138461"/>
            <a:ext cx="4343400" cy="615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/>
              <a:t>Crear Evento</a:t>
            </a:r>
            <a:endParaRPr sz="4000"/>
          </a:p>
        </p:txBody>
      </p:sp>
      <p:pic>
        <p:nvPicPr>
          <p:cNvPr id="319" name="Google Shape;319;g316783ee58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0725" y="1437550"/>
            <a:ext cx="596265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1652ad99de_2_16"/>
          <p:cNvSpPr txBox="1"/>
          <p:nvPr>
            <p:ph idx="1" type="body"/>
          </p:nvPr>
        </p:nvSpPr>
        <p:spPr>
          <a:xfrm>
            <a:off x="368453" y="830775"/>
            <a:ext cx="5697600" cy="1231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/>
              <a:t>Seguimiento de Compra / Venta</a:t>
            </a:r>
            <a:endParaRPr sz="4000"/>
          </a:p>
        </p:txBody>
      </p:sp>
      <p:pic>
        <p:nvPicPr>
          <p:cNvPr id="326" name="Google Shape;326;g31652ad99de_2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2075" y="964450"/>
            <a:ext cx="6888200" cy="847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g31652ad99de_2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19650" y="916450"/>
            <a:ext cx="6380675" cy="847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1652ad99de_1_125"/>
          <p:cNvSpPr txBox="1"/>
          <p:nvPr>
            <p:ph idx="1" type="body"/>
          </p:nvPr>
        </p:nvSpPr>
        <p:spPr>
          <a:xfrm>
            <a:off x="796815" y="1104186"/>
            <a:ext cx="4343400" cy="615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/>
              <a:t>Historial</a:t>
            </a:r>
            <a:endParaRPr sz="4000"/>
          </a:p>
        </p:txBody>
      </p:sp>
      <p:pic>
        <p:nvPicPr>
          <p:cNvPr id="334" name="Google Shape;334;g31652ad99de_1_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051" y="3047925"/>
            <a:ext cx="16620486" cy="65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1"/>
          <p:cNvSpPr txBox="1"/>
          <p:nvPr>
            <p:ph idx="1" type="body"/>
          </p:nvPr>
        </p:nvSpPr>
        <p:spPr>
          <a:xfrm>
            <a:off x="5138402" y="7307097"/>
            <a:ext cx="10649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Muchas Gracias</a:t>
            </a:r>
            <a:endParaRPr/>
          </a:p>
        </p:txBody>
      </p:sp>
      <p:sp>
        <p:nvSpPr>
          <p:cNvPr id="340" name="Google Shape;340;p11"/>
          <p:cNvSpPr txBox="1"/>
          <p:nvPr>
            <p:ph idx="2" type="body"/>
          </p:nvPr>
        </p:nvSpPr>
        <p:spPr>
          <a:xfrm>
            <a:off x="4718050" y="6152227"/>
            <a:ext cx="11429999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1"/>
          <p:cNvSpPr txBox="1"/>
          <p:nvPr>
            <p:ph idx="3" type="body"/>
          </p:nvPr>
        </p:nvSpPr>
        <p:spPr>
          <a:xfrm>
            <a:off x="5092767" y="8483560"/>
            <a:ext cx="10694988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scuelaIT Duoc UC - Escuela de Informática y Telecomunicaciones Duoc UC - Duoc  UC | LinkedIn" id="209" name="Google Shape;209;g31652ad99de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64913" y="342265"/>
            <a:ext cx="5180048" cy="12950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0" name="Google Shape;210;g31652ad99de_1_0"/>
          <p:cNvGrpSpPr/>
          <p:nvPr/>
        </p:nvGrpSpPr>
        <p:grpSpPr>
          <a:xfrm>
            <a:off x="6795400" y="2821267"/>
            <a:ext cx="12587729" cy="7398808"/>
            <a:chOff x="0" y="0"/>
            <a:chExt cx="7633553" cy="4486573"/>
          </a:xfrm>
        </p:grpSpPr>
        <p:sp>
          <p:nvSpPr>
            <p:cNvPr id="211" name="Google Shape;211;g31652ad99de_1_0"/>
            <p:cNvSpPr/>
            <p:nvPr/>
          </p:nvSpPr>
          <p:spPr>
            <a:xfrm>
              <a:off x="0" y="0"/>
              <a:ext cx="7633500" cy="13596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50"/>
                </a:srgbClr>
              </a:outerShdw>
            </a:effectLst>
          </p:spPr>
          <p:txBody>
            <a:bodyPr anchorCtr="0" anchor="ctr" bIns="150750" lIns="150750" spcFirstLastPara="1" rIns="150750" wrap="square" tIns="150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g31652ad99de_1_0"/>
            <p:cNvSpPr txBox="1"/>
            <p:nvPr/>
          </p:nvSpPr>
          <p:spPr>
            <a:xfrm>
              <a:off x="1662653" y="135953"/>
              <a:ext cx="5970900" cy="13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63325" lIns="163325" spcFirstLastPara="1" rIns="163325" wrap="square" tIns="16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300"/>
                <a:buFont typeface="Calibri"/>
                <a:buNone/>
              </a:pPr>
              <a:r>
                <a:rPr lang="es-CL" sz="4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Nicolas Torres</a:t>
              </a:r>
              <a:endParaRPr b="0" i="0" sz="4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87350" lvl="1" marL="381000" marR="0" rtl="0" algn="l">
                <a:lnSpc>
                  <a:spcPct val="90000"/>
                </a:lnSpc>
                <a:spcBef>
                  <a:spcPts val="150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Char char="•"/>
              </a:pPr>
              <a:r>
                <a:rPr lang="es-CL" sz="3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Product Owner</a:t>
              </a:r>
              <a:endPara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511300" marR="0" rtl="0" algn="l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g31652ad99de_1_0"/>
            <p:cNvSpPr/>
            <p:nvPr/>
          </p:nvSpPr>
          <p:spPr>
            <a:xfrm>
              <a:off x="135954" y="135954"/>
              <a:ext cx="1526700" cy="1087500"/>
            </a:xfrm>
            <a:prstGeom prst="roundRect">
              <a:avLst>
                <a:gd fmla="val 10000" name="adj"/>
              </a:avLst>
            </a:prstGeom>
            <a:solidFill>
              <a:srgbClr val="C3D4EB"/>
            </a:solidFill>
            <a:ln>
              <a:noFill/>
            </a:ln>
            <a:effectLst>
              <a:outerShdw blurRad="57150" rotWithShape="0" algn="ctr" dir="5400000" dist="19050">
                <a:srgbClr val="000000">
                  <a:alpha val="62750"/>
                </a:srgbClr>
              </a:outerShdw>
            </a:effectLst>
          </p:spPr>
          <p:txBody>
            <a:bodyPr anchorCtr="0" anchor="ctr" bIns="150750" lIns="150750" spcFirstLastPara="1" rIns="150750" wrap="square" tIns="150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g31652ad99de_1_0"/>
            <p:cNvSpPr/>
            <p:nvPr/>
          </p:nvSpPr>
          <p:spPr>
            <a:xfrm>
              <a:off x="0" y="1495502"/>
              <a:ext cx="7633500" cy="13596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50"/>
                </a:srgbClr>
              </a:outerShdw>
            </a:effectLst>
          </p:spPr>
          <p:txBody>
            <a:bodyPr anchorCtr="0" anchor="ctr" bIns="150750" lIns="150750" spcFirstLastPara="1" rIns="150750" wrap="square" tIns="150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g31652ad99de_1_0"/>
            <p:cNvSpPr txBox="1"/>
            <p:nvPr/>
          </p:nvSpPr>
          <p:spPr>
            <a:xfrm>
              <a:off x="1662653" y="1631455"/>
              <a:ext cx="5970900" cy="13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63325" lIns="163325" spcFirstLastPara="1" rIns="163325" wrap="square" tIns="16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300"/>
                <a:buFont typeface="Calibri"/>
                <a:buNone/>
              </a:pPr>
              <a:r>
                <a:rPr lang="es-CL" sz="4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Matias Guzman</a:t>
              </a:r>
              <a:endParaRPr b="0" i="0" sz="4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87350" lvl="1" marL="381000" marR="0" rtl="0" algn="l">
                <a:lnSpc>
                  <a:spcPct val="90000"/>
                </a:lnSpc>
                <a:spcBef>
                  <a:spcPts val="150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Char char="•"/>
              </a:pPr>
              <a:r>
                <a:rPr lang="es-CL" sz="3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Scrum Master</a:t>
              </a:r>
              <a:endPara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1511300" marR="0" rtl="0" algn="l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g31652ad99de_1_0"/>
            <p:cNvSpPr/>
            <p:nvPr/>
          </p:nvSpPr>
          <p:spPr>
            <a:xfrm>
              <a:off x="135954" y="1631457"/>
              <a:ext cx="1526700" cy="1087500"/>
            </a:xfrm>
            <a:prstGeom prst="roundRect">
              <a:avLst>
                <a:gd fmla="val 10000" name="adj"/>
              </a:avLst>
            </a:prstGeom>
            <a:solidFill>
              <a:srgbClr val="C3D4EB"/>
            </a:solidFill>
            <a:ln>
              <a:noFill/>
            </a:ln>
            <a:effectLst>
              <a:outerShdw blurRad="57150" rotWithShape="0" algn="ctr" dir="5400000" dist="19050">
                <a:srgbClr val="000000">
                  <a:alpha val="62750"/>
                </a:srgbClr>
              </a:outerShdw>
            </a:effectLst>
          </p:spPr>
          <p:txBody>
            <a:bodyPr anchorCtr="0" anchor="ctr" bIns="150750" lIns="150750" spcFirstLastPara="1" rIns="150750" wrap="square" tIns="150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g31652ad99de_1_0"/>
            <p:cNvSpPr/>
            <p:nvPr/>
          </p:nvSpPr>
          <p:spPr>
            <a:xfrm>
              <a:off x="0" y="2991005"/>
              <a:ext cx="7633500" cy="1359600"/>
            </a:xfrm>
            <a:prstGeom prst="roundRect">
              <a:avLst>
                <a:gd fmla="val 10000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50"/>
                </a:srgbClr>
              </a:outerShdw>
            </a:effectLst>
          </p:spPr>
          <p:txBody>
            <a:bodyPr anchorCtr="0" anchor="ctr" bIns="150750" lIns="150750" spcFirstLastPara="1" rIns="150750" wrap="square" tIns="150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g31652ad99de_1_0"/>
            <p:cNvSpPr txBox="1"/>
            <p:nvPr/>
          </p:nvSpPr>
          <p:spPr>
            <a:xfrm>
              <a:off x="1662653" y="3126973"/>
              <a:ext cx="5970900" cy="135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63325" lIns="163325" spcFirstLastPara="1" rIns="163325" wrap="square" tIns="1633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300"/>
                <a:buFont typeface="Calibri"/>
                <a:buNone/>
              </a:pPr>
              <a:r>
                <a:rPr lang="es-CL" sz="4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Esteban Devia</a:t>
              </a:r>
              <a:endParaRPr sz="4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87350" lvl="1" marL="381000" marR="0" rtl="0" algn="l">
                <a:lnSpc>
                  <a:spcPct val="90000"/>
                </a:lnSpc>
                <a:spcBef>
                  <a:spcPts val="150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Char char="•"/>
              </a:pPr>
              <a:r>
                <a:rPr lang="es-CL" sz="3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Developer</a:t>
              </a:r>
              <a:endPara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g31652ad99de_1_0"/>
            <p:cNvSpPr/>
            <p:nvPr/>
          </p:nvSpPr>
          <p:spPr>
            <a:xfrm>
              <a:off x="135954" y="3126960"/>
              <a:ext cx="1526700" cy="1087500"/>
            </a:xfrm>
            <a:prstGeom prst="roundRect">
              <a:avLst>
                <a:gd fmla="val 10000" name="adj"/>
              </a:avLst>
            </a:prstGeom>
            <a:solidFill>
              <a:srgbClr val="C3D4EB"/>
            </a:solidFill>
            <a:ln>
              <a:noFill/>
            </a:ln>
            <a:effectLst>
              <a:outerShdw blurRad="57150" rotWithShape="0" algn="ctr" dir="5400000" dist="19050">
                <a:srgbClr val="000000">
                  <a:alpha val="62750"/>
                </a:srgbClr>
              </a:outerShdw>
            </a:effectLst>
          </p:spPr>
          <p:txBody>
            <a:bodyPr anchorCtr="0" anchor="ctr" bIns="150750" lIns="150750" spcFirstLastPara="1" rIns="150750" wrap="square" tIns="1507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" name="Google Shape;220;g31652ad99de_1_0"/>
          <p:cNvSpPr txBox="1"/>
          <p:nvPr/>
        </p:nvSpPr>
        <p:spPr>
          <a:xfrm>
            <a:off x="224568" y="608390"/>
            <a:ext cx="20104200" cy="6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75350" lIns="150750" spcFirstLastPara="1" rIns="150750" wrap="square" tIns="753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L" sz="3000" u="none" cap="none" strike="noStrik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PROYECTO “NOMBRE DEL PROYECTO”</a:t>
            </a:r>
            <a:endParaRPr sz="2300"/>
          </a:p>
        </p:txBody>
      </p:sp>
      <p:sp>
        <p:nvSpPr>
          <p:cNvPr id="221" name="Google Shape;221;g31652ad99de_1_0"/>
          <p:cNvSpPr txBox="1"/>
          <p:nvPr/>
        </p:nvSpPr>
        <p:spPr>
          <a:xfrm>
            <a:off x="392991" y="5043884"/>
            <a:ext cx="5951100" cy="19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350" lIns="150750" spcFirstLastPara="1" rIns="150750" wrap="square" tIns="753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5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INTEGRANTES DEL PROYECTO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2" name="Google Shape;222;g31652ad99de_1_0"/>
          <p:cNvCxnSpPr/>
          <p:nvPr/>
        </p:nvCxnSpPr>
        <p:spPr>
          <a:xfrm>
            <a:off x="0" y="1250043"/>
            <a:ext cx="6737100" cy="0"/>
          </a:xfrm>
          <a:prstGeom prst="straightConnector1">
            <a:avLst/>
          </a:prstGeom>
          <a:noFill/>
          <a:ln cap="flat" cmpd="sng" w="15875">
            <a:solidFill>
              <a:srgbClr val="F5F7F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"/>
          <p:cNvSpPr txBox="1"/>
          <p:nvPr>
            <p:ph type="title"/>
          </p:nvPr>
        </p:nvSpPr>
        <p:spPr>
          <a:xfrm>
            <a:off x="1321990" y="8235994"/>
            <a:ext cx="60483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Problematica y propuesta de </a:t>
            </a:r>
            <a:r>
              <a:rPr lang="es-CL"/>
              <a:t>solución</a:t>
            </a:r>
            <a:endParaRPr/>
          </a:p>
        </p:txBody>
      </p:sp>
      <p:sp>
        <p:nvSpPr>
          <p:cNvPr id="228" name="Google Shape;228;p4"/>
          <p:cNvSpPr txBox="1"/>
          <p:nvPr>
            <p:ph idx="1" type="body"/>
          </p:nvPr>
        </p:nvSpPr>
        <p:spPr>
          <a:xfrm>
            <a:off x="8314275" y="7757051"/>
            <a:ext cx="11193600" cy="37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s-CL" sz="2400">
                <a:solidFill>
                  <a:schemeClr val="dk1"/>
                </a:solidFill>
              </a:rPr>
              <a:t>Problema:</a:t>
            </a:r>
            <a:r>
              <a:rPr lang="es-CL" sz="2400">
                <a:solidFill>
                  <a:schemeClr val="dk1"/>
                </a:solidFill>
              </a:rPr>
              <a:t> La reventa de entradas a menudo carece de seguridad, transparencia y plataformas confiables para compradores y vendedores.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b="1" lang="es-CL" sz="2400">
                <a:solidFill>
                  <a:schemeClr val="dk1"/>
                </a:solidFill>
              </a:rPr>
              <a:t>Solución:</a:t>
            </a:r>
            <a:r>
              <a:rPr lang="es-CL" sz="2400">
                <a:solidFill>
                  <a:schemeClr val="dk1"/>
                </a:solidFill>
              </a:rPr>
              <a:t> Re-Ticket es una plataforma que permite la compra y reventa de entradas de manera segura, con verificación de usuarios y protección contra fraudes, garantizando transacciones confiables y una experiencia de usuario optimizada.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7"/>
          <p:cNvSpPr txBox="1"/>
          <p:nvPr>
            <p:ph type="title"/>
          </p:nvPr>
        </p:nvSpPr>
        <p:spPr>
          <a:xfrm>
            <a:off x="2169575" y="8236000"/>
            <a:ext cx="78393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Objetivo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General</a:t>
            </a:r>
            <a:endParaRPr/>
          </a:p>
        </p:txBody>
      </p:sp>
      <p:sp>
        <p:nvSpPr>
          <p:cNvPr id="234" name="Google Shape;234;p7"/>
          <p:cNvSpPr txBox="1"/>
          <p:nvPr>
            <p:ph idx="1" type="body"/>
          </p:nvPr>
        </p:nvSpPr>
        <p:spPr>
          <a:xfrm>
            <a:off x="8314275" y="8236000"/>
            <a:ext cx="11193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3600"/>
              <a:t>Crear una plataforma segura y eficiente para la compra y reventa de entradas.</a:t>
            </a:r>
            <a:endParaRPr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1652ad99de_1_101"/>
          <p:cNvSpPr txBox="1"/>
          <p:nvPr>
            <p:ph type="title"/>
          </p:nvPr>
        </p:nvSpPr>
        <p:spPr>
          <a:xfrm>
            <a:off x="1495500" y="8236000"/>
            <a:ext cx="85134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Objetivos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Especificos</a:t>
            </a:r>
            <a:endParaRPr/>
          </a:p>
        </p:txBody>
      </p:sp>
      <p:sp>
        <p:nvSpPr>
          <p:cNvPr id="240" name="Google Shape;240;g31652ad99de_1_101"/>
          <p:cNvSpPr txBox="1"/>
          <p:nvPr>
            <p:ph idx="1" type="body"/>
          </p:nvPr>
        </p:nvSpPr>
        <p:spPr>
          <a:xfrm>
            <a:off x="8314275" y="8003950"/>
            <a:ext cx="111936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s-CL" sz="3600"/>
              <a:t>Verificar la identidad de los usuarios.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s-CL" sz="3600"/>
              <a:t>Implementar medidas de seguridad contra fraudes.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s-CL" sz="3600"/>
              <a:t>Optimizar la interfaz para una experiencia intuitiva.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s-CL" sz="3600"/>
              <a:t>Garantizar transacciones transparentes y confiables.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"/>
          <p:cNvSpPr txBox="1"/>
          <p:nvPr>
            <p:ph idx="1" type="body"/>
          </p:nvPr>
        </p:nvSpPr>
        <p:spPr>
          <a:xfrm>
            <a:off x="574050" y="2311829"/>
            <a:ext cx="4343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CL"/>
              <a:t>Alcances y limitaciones del proyecto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5"/>
          <p:cNvSpPr txBox="1"/>
          <p:nvPr/>
        </p:nvSpPr>
        <p:spPr>
          <a:xfrm>
            <a:off x="5876100" y="2073675"/>
            <a:ext cx="132450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L" sz="3100">
                <a:solidFill>
                  <a:schemeClr val="dk1"/>
                </a:solidFill>
              </a:rPr>
              <a:t>Alcances del Proyecto:</a:t>
            </a:r>
            <a:endParaRPr b="1" sz="31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lang="es-CL" sz="2900">
                <a:solidFill>
                  <a:schemeClr val="dk1"/>
                </a:solidFill>
              </a:rPr>
              <a:t>Creación de una plataforma web para la compra y reventa de entradas.</a:t>
            </a:r>
            <a:endParaRPr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lang="es-CL" sz="2900">
                <a:solidFill>
                  <a:schemeClr val="dk1"/>
                </a:solidFill>
              </a:rPr>
              <a:t>Implementación de un sistema de autenticación y verificación de usuarios.</a:t>
            </a:r>
            <a:endParaRPr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lang="es-CL" sz="2900">
                <a:solidFill>
                  <a:schemeClr val="dk1"/>
                </a:solidFill>
              </a:rPr>
              <a:t>Integración de medidas de seguridad para prevenir fraudes.</a:t>
            </a:r>
            <a:endParaRPr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lang="es-CL" sz="2900">
                <a:solidFill>
                  <a:schemeClr val="dk1"/>
                </a:solidFill>
              </a:rPr>
              <a:t>Diseño intuitivo y fácil de usar, adaptado a dispositivos móviles.</a:t>
            </a:r>
            <a:endParaRPr sz="2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634" lvl="0" marL="12700" marR="5080" rtl="0" algn="ctr">
              <a:lnSpc>
                <a:spcPct val="126899"/>
              </a:lnSpc>
              <a:spcBef>
                <a:spcPts val="1620"/>
              </a:spcBef>
              <a:spcAft>
                <a:spcPts val="0"/>
              </a:spcAft>
              <a:buNone/>
            </a:pPr>
            <a:r>
              <a:t/>
            </a:r>
            <a:endParaRPr b="1" sz="2950">
              <a:solidFill>
                <a:schemeClr val="dk1"/>
              </a:solidFill>
            </a:endParaRPr>
          </a:p>
        </p:txBody>
      </p:sp>
      <p:sp>
        <p:nvSpPr>
          <p:cNvPr id="247" name="Google Shape;247;p5"/>
          <p:cNvSpPr txBox="1"/>
          <p:nvPr/>
        </p:nvSpPr>
        <p:spPr>
          <a:xfrm>
            <a:off x="5876108" y="5731925"/>
            <a:ext cx="12779700" cy="28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5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L" sz="2900">
                <a:solidFill>
                  <a:schemeClr val="dk1"/>
                </a:solidFill>
              </a:rPr>
              <a:t>Limitaciones del Proyecto:</a:t>
            </a:r>
            <a:endParaRPr b="1"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lang="es-CL" sz="2900">
                <a:solidFill>
                  <a:schemeClr val="dk1"/>
                </a:solidFill>
              </a:rPr>
              <a:t>Solo disponible para eventos dentro de una región específica.</a:t>
            </a:r>
            <a:endParaRPr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lang="es-CL" sz="2900">
                <a:solidFill>
                  <a:schemeClr val="dk1"/>
                </a:solidFill>
              </a:rPr>
              <a:t>Dependencia de terceros para el procesamiento de pagos.</a:t>
            </a:r>
            <a:endParaRPr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lang="es-CL" sz="2900">
                <a:solidFill>
                  <a:schemeClr val="dk1"/>
                </a:solidFill>
              </a:rPr>
              <a:t>No incluye soporte para eventos fuera de la plataforma al inicio.</a:t>
            </a:r>
            <a:endParaRPr sz="2900">
              <a:solidFill>
                <a:schemeClr val="dk1"/>
              </a:solidFill>
            </a:endParaRPr>
          </a:p>
          <a:p>
            <a:pPr indent="634" lvl="0" marL="12700" marR="5080" rtl="0" algn="ctr">
              <a:lnSpc>
                <a:spcPct val="126899"/>
              </a:lnSpc>
              <a:spcBef>
                <a:spcPts val="1620"/>
              </a:spcBef>
              <a:spcAft>
                <a:spcPts val="0"/>
              </a:spcAft>
              <a:buNone/>
            </a:pPr>
            <a:r>
              <a:t/>
            </a:r>
            <a:endParaRPr b="1" sz="29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0"/>
          <p:cNvSpPr txBox="1"/>
          <p:nvPr>
            <p:ph type="title"/>
          </p:nvPr>
        </p:nvSpPr>
        <p:spPr>
          <a:xfrm>
            <a:off x="1321990" y="8235994"/>
            <a:ext cx="60483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Metodologia Utilizada</a:t>
            </a:r>
            <a:endParaRPr/>
          </a:p>
        </p:txBody>
      </p:sp>
      <p:sp>
        <p:nvSpPr>
          <p:cNvPr id="253" name="Google Shape;253;p10"/>
          <p:cNvSpPr txBox="1"/>
          <p:nvPr>
            <p:ph idx="1" type="body"/>
          </p:nvPr>
        </p:nvSpPr>
        <p:spPr>
          <a:xfrm>
            <a:off x="8314275" y="7779250"/>
            <a:ext cx="11356200" cy="31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L" sz="2400">
                <a:solidFill>
                  <a:schemeClr val="dk1"/>
                </a:solidFill>
              </a:rPr>
              <a:t>Metodología Utilizada  Ágil (Scrum):</a:t>
            </a:r>
            <a:endParaRPr b="1"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es-CL" sz="2400">
                <a:solidFill>
                  <a:schemeClr val="dk1"/>
                </a:solidFill>
              </a:rPr>
              <a:t>Iteraciones rápidas</a:t>
            </a:r>
            <a:r>
              <a:rPr lang="es-CL" sz="2400">
                <a:solidFill>
                  <a:schemeClr val="dk1"/>
                </a:solidFill>
              </a:rPr>
              <a:t> para desarrollar nuevas funcionalidades y mejorar el sistema.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es-CL" sz="2400">
                <a:solidFill>
                  <a:schemeClr val="dk1"/>
                </a:solidFill>
              </a:rPr>
              <a:t>Reuniones diarias</a:t>
            </a:r>
            <a:r>
              <a:rPr lang="es-CL" sz="2400">
                <a:solidFill>
                  <a:schemeClr val="dk1"/>
                </a:solidFill>
              </a:rPr>
              <a:t> para coordinar el equipo y resolver problemas.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es-CL" sz="2400">
                <a:solidFill>
                  <a:schemeClr val="dk1"/>
                </a:solidFill>
              </a:rPr>
              <a:t>Entrega continua</a:t>
            </a:r>
            <a:r>
              <a:rPr lang="es-CL" sz="2400">
                <a:solidFill>
                  <a:schemeClr val="dk1"/>
                </a:solidFill>
              </a:rPr>
              <a:t> de mejoras con retroalimentación constante del cliente para asegurar la alineación con los requerimientos.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"/>
          <p:cNvSpPr txBox="1"/>
          <p:nvPr>
            <p:ph idx="1" type="body"/>
          </p:nvPr>
        </p:nvSpPr>
        <p:spPr>
          <a:xfrm>
            <a:off x="316300" y="1000382"/>
            <a:ext cx="434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Cronograma</a:t>
            </a:r>
            <a:endParaRPr/>
          </a:p>
        </p:txBody>
      </p:sp>
      <p:pic>
        <p:nvPicPr>
          <p:cNvPr id="259" name="Google Shape;25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5188" y="5488100"/>
            <a:ext cx="11633724" cy="4450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513" y="2482825"/>
            <a:ext cx="19475076" cy="282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/>
          <p:nvPr>
            <p:ph idx="1" type="body"/>
          </p:nvPr>
        </p:nvSpPr>
        <p:spPr>
          <a:xfrm>
            <a:off x="112375" y="1016725"/>
            <a:ext cx="526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/>
              <a:t>Modelo de datos</a:t>
            </a:r>
            <a:endParaRPr/>
          </a:p>
        </p:txBody>
      </p:sp>
      <p:sp>
        <p:nvSpPr>
          <p:cNvPr id="266" name="Google Shape;266;p6"/>
          <p:cNvSpPr txBox="1"/>
          <p:nvPr>
            <p:ph idx="2" type="body"/>
          </p:nvPr>
        </p:nvSpPr>
        <p:spPr>
          <a:xfrm>
            <a:off x="574675" y="2911475"/>
            <a:ext cx="4343400" cy="12311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7" name="Google Shape;26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8350" y="190200"/>
            <a:ext cx="13707274" cy="978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2021-04-02T01:36:00Z</dcterms:created>
  <dc:creator>Gabriel Mendez F.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2021-03-30T00:00:00Z</vt:filetime>
  </property>
  <property fmtid="{D5CDD505-2E9C-101B-9397-08002B2CF9AE}" pid="3" name="Creator">
    <vt:lpwstr>Adobe Illustrator 25.2 (Macintosh)</vt:lpwstr>
  </property>
  <property fmtid="{D5CDD505-2E9C-101B-9397-08002B2CF9AE}" pid="4" name="LastSaved">
    <vt:filetime>2021-04-02T00:00:00Z</vt:filetime>
  </property>
</Properties>
</file>